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1C2EC7-5CD7-4077-84C6-1D373B97A292}">
          <p14:sldIdLst>
            <p14:sldId id="256"/>
          </p14:sldIdLst>
        </p14:section>
        <p14:section name="Untitled Section" id="{34062491-6C73-463F-8F3E-473F1BAD16F6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416" y="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2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0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6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6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231E-1B0A-4825-963E-218615CB68B3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52383" y="206427"/>
            <a:ext cx="875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The Business Model </a:t>
            </a:r>
            <a:r>
              <a:rPr lang="en-US" b="1" dirty="0" smtClean="0">
                <a:solidFill>
                  <a:srgbClr val="800000"/>
                </a:solidFill>
              </a:rPr>
              <a:t>Canvas for &lt;Team Name&gt;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422" y="657932"/>
            <a:ext cx="8718378" cy="6008044"/>
          </a:xfrm>
          <a:prstGeom prst="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>
            <a:off x="222421" y="5277216"/>
            <a:ext cx="8718379" cy="598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91534" y="650662"/>
            <a:ext cx="12323" cy="4606402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2590" y="637962"/>
            <a:ext cx="2907" cy="462655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09018" y="657932"/>
            <a:ext cx="15322" cy="4599132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493716" y="657932"/>
            <a:ext cx="23172" cy="4626555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99100" y="3302000"/>
            <a:ext cx="1752600" cy="3810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006600" y="3261956"/>
            <a:ext cx="1717740" cy="1464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822" y="5319797"/>
            <a:ext cx="4173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Cost Structure</a:t>
            </a:r>
          </a:p>
          <a:p>
            <a:r>
              <a:rPr lang="en-US" sz="900" dirty="0"/>
              <a:t>What are the most important costs inherent to our business model?</a:t>
            </a:r>
          </a:p>
          <a:p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96257" y="782284"/>
            <a:ext cx="16468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800000"/>
                </a:solidFill>
              </a:rPr>
              <a:t>Key </a:t>
            </a:r>
            <a:r>
              <a:rPr lang="en-US" sz="1200" b="1" u="sng" dirty="0" smtClean="0">
                <a:solidFill>
                  <a:srgbClr val="800000"/>
                </a:solidFill>
              </a:rPr>
              <a:t>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Who are our key partners?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Who are our key suppliers?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resources are we acquiring from our partners?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activities do partners perform? 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2063935" y="782284"/>
            <a:ext cx="1707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800000"/>
                </a:solidFill>
              </a:rPr>
              <a:t>Key </a:t>
            </a:r>
            <a:r>
              <a:rPr lang="en-US" sz="1200" b="1" u="sng" dirty="0" smtClean="0">
                <a:solidFill>
                  <a:srgbClr val="800000"/>
                </a:solidFill>
              </a:rPr>
              <a:t>Activities</a:t>
            </a:r>
          </a:p>
          <a:p>
            <a:r>
              <a:rPr lang="en-US" sz="900" dirty="0"/>
              <a:t>What key activities do our value propositions require</a:t>
            </a:r>
            <a:r>
              <a:rPr lang="en-US" sz="900" dirty="0" smtClean="0"/>
              <a:t>?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2012508" y="3297717"/>
            <a:ext cx="1841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800000"/>
                </a:solidFill>
              </a:rPr>
              <a:t>Key </a:t>
            </a:r>
            <a:r>
              <a:rPr lang="en-US" sz="1200" b="1" u="sng" dirty="0" smtClean="0">
                <a:solidFill>
                  <a:srgbClr val="800000"/>
                </a:solidFill>
              </a:rPr>
              <a:t>Resources</a:t>
            </a:r>
          </a:p>
          <a:p>
            <a:r>
              <a:rPr lang="en-US" sz="900" dirty="0"/>
              <a:t>What key resources </a:t>
            </a:r>
            <a:r>
              <a:rPr lang="en-US" sz="900" dirty="0" smtClean="0"/>
              <a:t>we </a:t>
            </a:r>
            <a:r>
              <a:rPr lang="en-US" sz="900" dirty="0" smtClean="0"/>
              <a:t>require?</a:t>
            </a:r>
            <a:endParaRPr lang="en-US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7248273" y="796824"/>
            <a:ext cx="17560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Customers</a:t>
            </a:r>
          </a:p>
          <a:p>
            <a:r>
              <a:rPr lang="en-US" sz="900" dirty="0" smtClean="0"/>
              <a:t>Who are our target customers? (List each customer segment)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537444" y="796824"/>
            <a:ext cx="16825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Customer Relationships</a:t>
            </a:r>
          </a:p>
          <a:p>
            <a:r>
              <a:rPr lang="en-US" sz="900" dirty="0"/>
              <a:t>How do we get, keep and grow customers</a:t>
            </a:r>
            <a:r>
              <a:rPr lang="en-US" sz="900" dirty="0" smtClean="0"/>
              <a:t>?</a:t>
            </a:r>
            <a:endParaRPr lang="en-US" sz="900" dirty="0"/>
          </a:p>
        </p:txBody>
      </p:sp>
      <p:sp>
        <p:nvSpPr>
          <p:cNvPr id="70" name="TextBox 69"/>
          <p:cNvSpPr txBox="1"/>
          <p:nvPr/>
        </p:nvSpPr>
        <p:spPr>
          <a:xfrm>
            <a:off x="5562001" y="3343079"/>
            <a:ext cx="1707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Channels</a:t>
            </a:r>
          </a:p>
          <a:p>
            <a:r>
              <a:rPr lang="en-US" sz="900" dirty="0"/>
              <a:t>Through which channels do our customer segments want to be reached?</a:t>
            </a:r>
          </a:p>
          <a:p>
            <a:endParaRPr lang="en-US" sz="9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328" y="790676"/>
            <a:ext cx="1618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Value Proposition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value do we deliver to </a:t>
            </a:r>
            <a:r>
              <a:rPr lang="en-US" sz="900" dirty="0" smtClean="0"/>
              <a:t>each</a:t>
            </a:r>
            <a:r>
              <a:rPr lang="en-US" sz="900" dirty="0" smtClean="0"/>
              <a:t> customer segment?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</a:t>
            </a:r>
            <a:r>
              <a:rPr lang="en-US" sz="900" dirty="0" smtClean="0"/>
              <a:t>customer </a:t>
            </a:r>
            <a:r>
              <a:rPr lang="en-US" sz="900" dirty="0"/>
              <a:t>problems are we helping to solve?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bundles of products and services are we offering to each segment</a:t>
            </a:r>
            <a:r>
              <a:rPr lang="en-US" sz="900" dirty="0" smtClean="0"/>
              <a:t>?</a:t>
            </a:r>
            <a:endParaRPr lang="en-US" sz="900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4624109" y="5266199"/>
            <a:ext cx="14511" cy="140704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677014" y="5328069"/>
            <a:ext cx="3804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800000"/>
                </a:solidFill>
              </a:rPr>
              <a:t>Revenue Streams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For what value are our customers really willing to pay?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What </a:t>
            </a:r>
            <a:r>
              <a:rPr lang="en-US" sz="900" dirty="0"/>
              <a:t>is the revenue model</a:t>
            </a:r>
            <a:r>
              <a:rPr lang="en-US" sz="900" dirty="0" smtClean="0"/>
              <a:t>?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5547466" y="1316069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49268" y="1328770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44065" y="2141567"/>
            <a:ext cx="1666135" cy="246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2864" y="4004235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67666" y="1333002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2633" y="3707901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3900" y="2035735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1166" y="5837270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766" y="5672170"/>
            <a:ext cx="1484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800000"/>
                </a:solidFill>
              </a:rPr>
              <a:t>Text Goes Here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7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191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Marquette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Otero, Kelsey</dc:creator>
  <cp:lastModifiedBy>Yvonne English</cp:lastModifiedBy>
  <cp:revision>27</cp:revision>
  <dcterms:created xsi:type="dcterms:W3CDTF">2015-09-16T19:52:53Z</dcterms:created>
  <dcterms:modified xsi:type="dcterms:W3CDTF">2018-02-10T02:37:20Z</dcterms:modified>
</cp:coreProperties>
</file>